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214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ENFIELD RD / WEST LYNN ST
Intersection ID: 5154815
Cardinal Direction: 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ENFIELD RD / WEST LYNN ST
Intersection ID: 5154815
Cardinal Direction: 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214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ENFIELD RD / WEST LYNN ST
Intersection ID: 5154815
Cardinal Direction: 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214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2020-05-21
Location Name:  ENFIELD RD / WEST LYNN ST
Intersection ID: 5154815
Cardinal Direction: W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